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2/17/2020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876530152"/>
              </p:ext>
            </p:extLst>
          </p:nvPr>
        </p:nvGraphicFramePr>
        <p:xfrm>
          <a:off x="180474" y="223710"/>
          <a:ext cx="7025777" cy="304546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Square Peg</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either set of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CCBD32B8-9115-4A1D-BA81-A758C18A887D}"/>
              </a:ext>
            </a:extLst>
          </p:cNvPr>
          <p:cNvPicPr>
            <a:picLocks noChangeAspect="1"/>
          </p:cNvPicPr>
          <p:nvPr/>
        </p:nvPicPr>
        <p:blipFill>
          <a:blip r:embed="rId5"/>
          <a:stretch>
            <a:fillRect/>
          </a:stretch>
        </p:blipFill>
        <p:spPr>
          <a:xfrm>
            <a:off x="180474" y="3498209"/>
            <a:ext cx="7029153" cy="55835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Square Peg</a:t>
            </a:r>
          </a:p>
          <a:p>
            <a:pPr algn="ctr"/>
            <a:r>
              <a:rPr lang="en-US" b="1" dirty="0"/>
              <a:t>Written Stage Briefing</a:t>
            </a:r>
          </a:p>
          <a:p>
            <a:r>
              <a:rPr lang="en-US" dirty="0"/>
              <a:t>Square Peg is a 31 round, 155 point, Comstock field course. There are fifteen USPSA targets and one pepper popper. The best two hits on paper will score, and steel must fall to score. The start signal is audible.</a:t>
            </a:r>
          </a:p>
          <a:p>
            <a:endParaRPr lang="en-US" dirty="0"/>
          </a:p>
          <a:p>
            <a:r>
              <a:rPr lang="en-US" dirty="0"/>
              <a:t>The swinger is activated by the pepper popper. Please check the activator prior to walkthrough and set it the same way every time for </a:t>
            </a:r>
            <a:r>
              <a:rPr lang="en-US"/>
              <a:t>each shooter.</a:t>
            </a:r>
          </a:p>
          <a:p>
            <a:endParaRPr lang="en-US" dirty="0"/>
          </a:p>
          <a:p>
            <a:r>
              <a:rPr lang="en-US" dirty="0"/>
              <a:t>Handgun start position is standing with both feet on either set of X’s. Handgun is loaded and holstered.</a:t>
            </a:r>
          </a:p>
          <a:p>
            <a:endParaRPr lang="en-US" dirty="0"/>
          </a:p>
          <a:p>
            <a:r>
              <a:rPr lang="en-US" dirty="0"/>
              <a:t>PCC start position is standing with both feet on either set of X’s, muzzle pointed at either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5743</TotalTime>
  <Words>230</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2020-02-20T18:14:53Z</dcterms:modified>
  <cp:category>Shooting</cp:category>
</cp:coreProperties>
</file>

<file path=docProps/thumbnail.jpeg>
</file>